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1100"/>
    <a:srgbClr val="FF9900"/>
    <a:srgbClr val="FFCC99"/>
    <a:srgbClr val="FFCC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3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5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ชื่อเรื่องและชื่อเรื่องร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ข้อความชื่อเรื่อง</a:t>
            </a:r>
          </a:p>
        </p:txBody>
      </p:sp>
      <p:sp>
        <p:nvSpPr>
          <p:cNvPr id="12" name="เนื้อหา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13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ข้อความ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ป้อนคำอ้างอิงที่นี่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40159"/>
            <a:ext cx="19621500" cy="8990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“ป้อนคำอ้างอิงที่นี่” </a:t>
            </a:r>
          </a:p>
        </p:txBody>
      </p:sp>
      <p:sp>
        <p:nvSpPr>
          <p:cNvPr id="9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ภาพ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8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118" name="เนื้อหา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119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 - แนวนอ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ภาพ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ข้อความชื่อเรื่อง</a:t>
            </a:r>
          </a:p>
        </p:txBody>
      </p:sp>
      <p:sp>
        <p:nvSpPr>
          <p:cNvPr id="22" name="เนื้อหา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23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 - กึ่งกล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31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 - 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ภาพ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40" name="เนื้อหา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41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 - ด้านบ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ข้อความชื่อเรื่อง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49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และสัญลักษณ์หัวข้อย่อ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ข้อความชื่อเรื่อง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57" name="เนื้อหาระดับหนึ่ง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58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 สัญลักษณ์หัวข้อย่อยและ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ภาพ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ข้อความชื่อเรื่อง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67" name="เนื้อหาระดับหนึ่ง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68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สัญลักษณ์หัวข้อย่อ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เนื้อหาระดับหนึ่ง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76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 - 3 รูปขึ้นไ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ภาพ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ภาพ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ภาพ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ข้อความชื่อเรื่อง</a:t>
            </a:r>
          </a:p>
        </p:txBody>
      </p:sp>
      <p:sp>
        <p:nvSpPr>
          <p:cNvPr id="3" name="เนื้อหาระดับหนึ่ง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4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jp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3D31046-D373-FE2A-BB24-6D0C7DC23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65" y="175605"/>
            <a:ext cx="1420078" cy="1700704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95C9E51-3A86-F289-B215-6D5B5BC5A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91" y="166155"/>
            <a:ext cx="1496893" cy="146491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14B560A-3621-0672-CF65-EF3EE820DCD5}"/>
              </a:ext>
            </a:extLst>
          </p:cNvPr>
          <p:cNvSpPr txBox="1"/>
          <p:nvPr/>
        </p:nvSpPr>
        <p:spPr>
          <a:xfrm>
            <a:off x="935432" y="1546499"/>
            <a:ext cx="8704111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3500" i="0" u="none" strike="noStrike" cap="none" spc="0" normalizeH="0" baseline="0" dirty="0">
                <a:ln>
                  <a:noFill/>
                </a:ln>
                <a:solidFill>
                  <a:srgbClr val="83110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คณะกรรมการตรวจสอบและติดตามการบริหารงานตำรวจ สภ.ศรีเทพ</a:t>
            </a:r>
            <a:endParaRPr kumimoji="0" lang="en-US" sz="3500" i="0" u="none" strike="noStrike" cap="none" spc="0" normalizeH="0" baseline="0" dirty="0">
              <a:ln>
                <a:noFill/>
              </a:ln>
              <a:solidFill>
                <a:srgbClr val="831100"/>
              </a:solidFill>
              <a:effectLst/>
              <a:uFillTx/>
              <a:latin typeface="TH SarabunIT๙" panose="020B0500040200020003" pitchFamily="34" charset="-34"/>
              <a:cs typeface="TH SarabunIT๙" panose="020B0500040200020003" pitchFamily="34" charset="-34"/>
              <a:sym typeface="Helvetica Neue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79701C7-2F5E-4011-3722-368B792FC0BC}"/>
              </a:ext>
            </a:extLst>
          </p:cNvPr>
          <p:cNvSpPr txBox="1"/>
          <p:nvPr/>
        </p:nvSpPr>
        <p:spPr>
          <a:xfrm>
            <a:off x="12407888" y="314264"/>
            <a:ext cx="7853294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28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นางณ</a:t>
            </a:r>
            <a:r>
              <a:rPr kumimoji="0" lang="th-TH" sz="280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ัช</a:t>
            </a:r>
            <a:r>
              <a:rPr kumimoji="0" lang="th-TH" sz="28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พิมพ์ บุญโชติ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สมาชิกสภาองค์การบริหารส่วนจังหวัดเพชรบูรณ์ </a:t>
            </a:r>
            <a:r>
              <a:rPr kumimoji="0" lang="th-TH" sz="28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ประธาน กต.ตร.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ข้าราชการการเมือง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H SarabunIT๙" panose="020B0500040200020003" pitchFamily="34" charset="-34"/>
              <a:cs typeface="TH SarabunIT๙" panose="020B0500040200020003" pitchFamily="34" charset="-34"/>
              <a:sym typeface="Helvetica Neue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F022BE8E-850B-361D-5B04-850BA3F34C12}"/>
              </a:ext>
            </a:extLst>
          </p:cNvPr>
          <p:cNvSpPr txBox="1"/>
          <p:nvPr/>
        </p:nvSpPr>
        <p:spPr>
          <a:xfrm>
            <a:off x="508884" y="2081671"/>
            <a:ext cx="3839582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3500" i="0" u="none" strike="noStrike" cap="none" spc="0" normalizeH="0" baseline="0" dirty="0">
                <a:ln>
                  <a:noFill/>
                </a:ln>
                <a:solidFill>
                  <a:srgbClr val="83110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กรรมการโดยตำแหน่ง</a:t>
            </a:r>
            <a:endParaRPr kumimoji="0" lang="en-US" sz="3500" i="0" u="none" strike="noStrike" cap="none" spc="0" normalizeH="0" baseline="0" dirty="0">
              <a:ln>
                <a:noFill/>
              </a:ln>
              <a:solidFill>
                <a:srgbClr val="831100"/>
              </a:solidFill>
              <a:effectLst/>
              <a:uFillTx/>
              <a:latin typeface="TH SarabunIT๙" panose="020B0500040200020003" pitchFamily="34" charset="-34"/>
              <a:cs typeface="TH SarabunIT๙" panose="020B0500040200020003" pitchFamily="34" charset="-34"/>
              <a:sym typeface="Helvetica Neue"/>
            </a:endParaRPr>
          </a:p>
        </p:txBody>
      </p: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7F697549-77CF-C1D7-7D11-F6A52CF5EB0B}"/>
              </a:ext>
            </a:extLst>
          </p:cNvPr>
          <p:cNvCxnSpPr>
            <a:cxnSpLocks/>
          </p:cNvCxnSpPr>
          <p:nvPr/>
        </p:nvCxnSpPr>
        <p:spPr>
          <a:xfrm>
            <a:off x="1094546" y="2672136"/>
            <a:ext cx="22098161" cy="0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72626C94-0789-061E-BCDF-6CC6F0F168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80" y="2791784"/>
            <a:ext cx="1419562" cy="1737589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5A0C5F29-49B8-BD96-329E-909F16366324}"/>
              </a:ext>
            </a:extLst>
          </p:cNvPr>
          <p:cNvSpPr txBox="1"/>
          <p:nvPr/>
        </p:nvSpPr>
        <p:spPr>
          <a:xfrm>
            <a:off x="664220" y="4523680"/>
            <a:ext cx="3758652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พ.ต.อ.นิคม ศรเหล็ก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ผกก.สภ.ศรีเทพ/รอง ประธาน กต.ตร.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ข้าราชการตำรวจ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07FE37CA-C58C-22D3-F647-5908B9A488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57" y="2810117"/>
            <a:ext cx="1419562" cy="1733605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3B3E26B8-B8D8-67A2-ADC1-06B4F587C6AB}"/>
              </a:ext>
            </a:extLst>
          </p:cNvPr>
          <p:cNvSpPr txBox="1"/>
          <p:nvPr/>
        </p:nvSpPr>
        <p:spPr>
          <a:xfrm>
            <a:off x="8425524" y="4495734"/>
            <a:ext cx="2735311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พ.ต.ท.นเรศ  สุวรรณี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รอง ผกก.ป.</a:t>
            </a: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สภ.ศรีเทพ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ข้าราชการตำรวจ</a:t>
            </a: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7F214F4-5C21-33AB-712C-DDA2EA5736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620" y="2787992"/>
            <a:ext cx="1419562" cy="1721900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F9E9EBD4-3C79-0526-2D25-7E89D420AB23}"/>
              </a:ext>
            </a:extLst>
          </p:cNvPr>
          <p:cNvSpPr txBox="1"/>
          <p:nvPr/>
        </p:nvSpPr>
        <p:spPr>
          <a:xfrm>
            <a:off x="11916527" y="4460310"/>
            <a:ext cx="3396421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พ.ต.ท.ภัทรชนนท์  ประไพลศาล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รอง ผกก.สส.</a:t>
            </a: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สภ.ศรีเทพ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</a:t>
            </a: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ข้าราชการตำรวจ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FC5438F0-CB35-8117-C180-B4BE58605C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854" y="2795077"/>
            <a:ext cx="1419562" cy="1736073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8DB2D52B-D297-33BD-A325-07163A527308}"/>
              </a:ext>
            </a:extLst>
          </p:cNvPr>
          <p:cNvSpPr txBox="1"/>
          <p:nvPr/>
        </p:nvSpPr>
        <p:spPr>
          <a:xfrm>
            <a:off x="15817535" y="4442309"/>
            <a:ext cx="3396421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พ.ต.ท.เมธา  รัตนวรุณรัตน์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รอง ผกก.(สอบสวน) </a:t>
            </a: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สภ.ศรีเทพ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</a:t>
            </a: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ข้าราชการตำรวจ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7F5C4FDF-F703-15DB-5551-C3DE353523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360" y="2776577"/>
            <a:ext cx="1383903" cy="1681086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D2BB7B63-4F3D-AE9C-D7A8-6EAE75D67ADE}"/>
              </a:ext>
            </a:extLst>
          </p:cNvPr>
          <p:cNvSpPr txBox="1"/>
          <p:nvPr/>
        </p:nvSpPr>
        <p:spPr>
          <a:xfrm>
            <a:off x="19580324" y="4479509"/>
            <a:ext cx="3396421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พ.ต.ท.คงเดช  เมฆ</a:t>
            </a:r>
            <a:r>
              <a:rPr kumimoji="0" lang="th-TH" sz="2800" b="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วรร</a:t>
            </a:r>
            <a:r>
              <a:rPr kumimoji="0" lang="th-TH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ณ์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สวป.สภ.ศรีเทพ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รับราชการ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71569B9A-1D0A-31EB-2EB3-F5BEC96DA349}"/>
              </a:ext>
            </a:extLst>
          </p:cNvPr>
          <p:cNvSpPr txBox="1"/>
          <p:nvPr/>
        </p:nvSpPr>
        <p:spPr>
          <a:xfrm>
            <a:off x="4776215" y="4501486"/>
            <a:ext cx="2735311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นายณัฐวุฒิ พวงทรัพย์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ปลัดอำเภอศรีเทพ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รับราชการ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48A98C7-11F4-699B-9212-B6921C277A62}"/>
              </a:ext>
            </a:extLst>
          </p:cNvPr>
          <p:cNvSpPr txBox="1"/>
          <p:nvPr/>
        </p:nvSpPr>
        <p:spPr>
          <a:xfrm>
            <a:off x="464025" y="5691651"/>
            <a:ext cx="3839582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3500" i="0" u="none" strike="noStrike" cap="none" spc="0" normalizeH="0" baseline="0" dirty="0">
                <a:ln>
                  <a:noFill/>
                </a:ln>
                <a:solidFill>
                  <a:srgbClr val="83110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กรรมการจากการเลือก</a:t>
            </a:r>
            <a:endParaRPr kumimoji="0" lang="en-US" sz="3500" i="0" u="none" strike="noStrike" cap="none" spc="0" normalizeH="0" baseline="0" dirty="0">
              <a:ln>
                <a:noFill/>
              </a:ln>
              <a:solidFill>
                <a:srgbClr val="831100"/>
              </a:solidFill>
              <a:effectLst/>
              <a:uFillTx/>
              <a:latin typeface="TH SarabunIT๙" panose="020B0500040200020003" pitchFamily="34" charset="-34"/>
              <a:cs typeface="TH SarabunIT๙" panose="020B0500040200020003" pitchFamily="34" charset="-34"/>
              <a:sym typeface="Helvetica Neue"/>
            </a:endParaRPr>
          </a:p>
        </p:txBody>
      </p:sp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BDCD6640-C2FA-5226-D0E8-9CECEDC1749C}"/>
              </a:ext>
            </a:extLst>
          </p:cNvPr>
          <p:cNvCxnSpPr>
            <a:cxnSpLocks/>
          </p:cNvCxnSpPr>
          <p:nvPr/>
        </p:nvCxnSpPr>
        <p:spPr>
          <a:xfrm>
            <a:off x="1020075" y="6249154"/>
            <a:ext cx="22774047" cy="0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E48C98F-6B8F-4A57-3DE4-E694DB3979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41" y="6332741"/>
            <a:ext cx="1228561" cy="1503132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51FF91B-48B0-8C52-97B2-AAF661A743C9}"/>
              </a:ext>
            </a:extLst>
          </p:cNvPr>
          <p:cNvSpPr txBox="1"/>
          <p:nvPr/>
        </p:nvSpPr>
        <p:spPr>
          <a:xfrm>
            <a:off x="586683" y="7785621"/>
            <a:ext cx="293794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นายเพิ่มเขต ชาตะรูปะ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นายกเทศมนตรีตำบลโคกสะอาด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ข้าราชการการเมือง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92F091D-2397-4060-F786-8743A7001F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04" y="6324960"/>
            <a:ext cx="1284789" cy="1516112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1A54A9C-BA26-7FAC-99A2-F8DC01108B1A}"/>
              </a:ext>
            </a:extLst>
          </p:cNvPr>
          <p:cNvSpPr txBox="1"/>
          <p:nvPr/>
        </p:nvSpPr>
        <p:spPr>
          <a:xfrm>
            <a:off x="3440388" y="7812791"/>
            <a:ext cx="340692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นายคมสันติ์ เจริญพันธ์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นายกองค์การบริหารส่วนตำบลสระกรวด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ข้าราชการการเมือง</a:t>
            </a: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83CDDE2A-E1DF-2309-42BB-C508B69A0C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69" y="6329110"/>
            <a:ext cx="1272224" cy="1507544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5F56B0BD-24C5-A843-51F2-B3AC1ED51429}"/>
              </a:ext>
            </a:extLst>
          </p:cNvPr>
          <p:cNvSpPr txBox="1"/>
          <p:nvPr/>
        </p:nvSpPr>
        <p:spPr>
          <a:xfrm>
            <a:off x="6733792" y="7689193"/>
            <a:ext cx="245393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นางสาวณชนก ดวงจันทึก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กำนันตำบลหนองย่างทอย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ข้าราชการปกครองท้องถิ่น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414F383B-5C4F-F6B9-B0E7-4CFF7D4F6503}"/>
              </a:ext>
            </a:extLst>
          </p:cNvPr>
          <p:cNvSpPr txBox="1"/>
          <p:nvPr/>
        </p:nvSpPr>
        <p:spPr>
          <a:xfrm>
            <a:off x="9459589" y="7666986"/>
            <a:ext cx="246013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นายประจวบ นาคเทียน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กำนันตำบลคลองกระจัง</a:t>
            </a:r>
            <a:endParaRPr lang="en-US" sz="2400" b="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ข้าราชการปกครองท้องถิ่น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5F80D894-2251-EE03-0AC8-6D10F09A993A}"/>
              </a:ext>
            </a:extLst>
          </p:cNvPr>
          <p:cNvSpPr txBox="1"/>
          <p:nvPr/>
        </p:nvSpPr>
        <p:spPr>
          <a:xfrm>
            <a:off x="11650016" y="7637796"/>
            <a:ext cx="364143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นายประสาทพร กาไว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รองนายกองค์การบริหาร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ส่วนตำบลประดู่งาม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</a:t>
            </a: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ข้าราชการการเมือง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21FACE0A-A25D-ED55-CAD0-E2E2CCCA86F7}"/>
              </a:ext>
            </a:extLst>
          </p:cNvPr>
          <p:cNvSpPr txBox="1"/>
          <p:nvPr/>
        </p:nvSpPr>
        <p:spPr>
          <a:xfrm>
            <a:off x="14898252" y="7698257"/>
            <a:ext cx="351221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นายเสงี่ยม ศรีไพร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รองนายกองค์การบริหาร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ส่วนตำบลศรีเทพ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</a:t>
            </a: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ข้าราชการการเมือง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5B54372A-4730-6F6C-A246-8F1C5442AE7C}"/>
              </a:ext>
            </a:extLst>
          </p:cNvPr>
          <p:cNvSpPr txBox="1"/>
          <p:nvPr/>
        </p:nvSpPr>
        <p:spPr>
          <a:xfrm>
            <a:off x="18156936" y="7747500"/>
            <a:ext cx="355817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นายณัฐพล เสนวงษ์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สมาชิกองค์การบริหารส่วนตำบลสระกรวด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ข้าราชการการเมือง</a:t>
            </a:r>
          </a:p>
        </p:txBody>
      </p: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A903A227-5656-73D5-32A9-9A0B7B4F9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838" y="6322050"/>
            <a:ext cx="1245303" cy="1500175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9283C621-C940-128C-DACD-299065D8EAC4}"/>
              </a:ext>
            </a:extLst>
          </p:cNvPr>
          <p:cNvSpPr txBox="1"/>
          <p:nvPr/>
        </p:nvSpPr>
        <p:spPr>
          <a:xfrm>
            <a:off x="21762609" y="7731455"/>
            <a:ext cx="238428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ด.ต.หญิง รัตนา ทองมี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ผบ.หมู่(ธร.) สภ.ศรีเทพ</a:t>
            </a:r>
            <a:endParaRPr lang="en-US" sz="2400" b="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4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รับราชการตำรวจ</a:t>
            </a:r>
          </a:p>
        </p:txBody>
      </p:sp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2DDB2B55-F6F9-00AF-5B39-222571EC952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15" y="6331191"/>
            <a:ext cx="1245303" cy="1505464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96717D03-20AD-E161-8E42-A9755B7EF5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929" y="6333903"/>
            <a:ext cx="1138497" cy="1415142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7830B126-4C3A-15E7-99C2-4881863FAD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269" y="6327595"/>
            <a:ext cx="1256389" cy="1479297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1C58F017-3D20-AA99-3DD4-CB25D84623D1}"/>
              </a:ext>
            </a:extLst>
          </p:cNvPr>
          <p:cNvSpPr txBox="1"/>
          <p:nvPr/>
        </p:nvSpPr>
        <p:spPr>
          <a:xfrm>
            <a:off x="591532" y="8801445"/>
            <a:ext cx="3839582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3500" i="0" u="none" strike="noStrike" cap="none" spc="0" normalizeH="0" baseline="0" dirty="0">
                <a:ln>
                  <a:noFill/>
                </a:ln>
                <a:solidFill>
                  <a:srgbClr val="831100"/>
                </a:solidFill>
                <a:effectLst/>
                <a:uFillTx/>
                <a:latin typeface="TH SarabunIT๙" panose="020B0500040200020003" pitchFamily="34" charset="-34"/>
                <a:cs typeface="TH SarabunIT๙" panose="020B0500040200020003" pitchFamily="34" charset="-34"/>
                <a:sym typeface="Helvetica Neue"/>
              </a:rPr>
              <a:t>กรรมการจากการคัดเลือก</a:t>
            </a:r>
            <a:endParaRPr kumimoji="0" lang="en-US" sz="3500" i="0" u="none" strike="noStrike" cap="none" spc="0" normalizeH="0" baseline="0" dirty="0">
              <a:ln>
                <a:noFill/>
              </a:ln>
              <a:solidFill>
                <a:srgbClr val="831100"/>
              </a:solidFill>
              <a:effectLst/>
              <a:uFillTx/>
              <a:latin typeface="TH SarabunIT๙" panose="020B0500040200020003" pitchFamily="34" charset="-34"/>
              <a:cs typeface="TH SarabunIT๙" panose="020B0500040200020003" pitchFamily="34" charset="-34"/>
              <a:sym typeface="Helvetica Neue"/>
            </a:endParaRPr>
          </a:p>
        </p:txBody>
      </p:sp>
      <p:cxnSp>
        <p:nvCxnSpPr>
          <p:cNvPr id="44" name="ตัวเชื่อมต่อตรง 43">
            <a:extLst>
              <a:ext uri="{FF2B5EF4-FFF2-40B4-BE49-F238E27FC236}">
                <a16:creationId xmlns:a16="http://schemas.microsoft.com/office/drawing/2014/main" id="{979B7BA0-2D7F-C4DB-FB32-8F958C756D42}"/>
              </a:ext>
            </a:extLst>
          </p:cNvPr>
          <p:cNvCxnSpPr>
            <a:cxnSpLocks/>
          </p:cNvCxnSpPr>
          <p:nvPr/>
        </p:nvCxnSpPr>
        <p:spPr>
          <a:xfrm>
            <a:off x="946916" y="9366980"/>
            <a:ext cx="22847206" cy="0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16839E35-57AA-1D65-19B8-4339631476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96" y="9467436"/>
            <a:ext cx="1164061" cy="1358071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60274F6C-D7E8-2DB1-C299-62A489AA6207}"/>
              </a:ext>
            </a:extLst>
          </p:cNvPr>
          <p:cNvSpPr txBox="1"/>
          <p:nvPr/>
        </p:nvSpPr>
        <p:spPr>
          <a:xfrm>
            <a:off x="370936" y="10707799"/>
            <a:ext cx="297733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พันจ่าเอก สมชาย ทองมี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ผอ.กองสวัสดิการสังคม อบต.สระกรวด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ข้าราชการท้องถิ่น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BF79A52D-128A-0BDC-254B-5A1AD99A484A}"/>
              </a:ext>
            </a:extLst>
          </p:cNvPr>
          <p:cNvSpPr txBox="1"/>
          <p:nvPr/>
        </p:nvSpPr>
        <p:spPr>
          <a:xfrm>
            <a:off x="3574171" y="10754684"/>
            <a:ext cx="2286813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ดร.ฐิติพง</a:t>
            </a:r>
            <a:r>
              <a:rPr lang="th-TH" sz="2200" b="0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ษ์</a:t>
            </a: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ตรีศร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ผอ.</a:t>
            </a:r>
            <a:r>
              <a:rPr lang="th-TH" sz="2200" b="0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รร</a:t>
            </a: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.ศรีเทพประชาสรรค์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ข้าราชการครู</a:t>
            </a:r>
          </a:p>
        </p:txBody>
      </p:sp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72D55CC4-CDAB-D159-8A91-96D0457D9BE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68" y="9433500"/>
            <a:ext cx="1182206" cy="1398372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050043A6-B501-CB37-7725-4E1B4D8ABC2E}"/>
              </a:ext>
            </a:extLst>
          </p:cNvPr>
          <p:cNvSpPr txBox="1"/>
          <p:nvPr/>
        </p:nvSpPr>
        <p:spPr>
          <a:xfrm>
            <a:off x="6113297" y="10782528"/>
            <a:ext cx="297061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น.ส.รุ่งพิทยา คณะช่าง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สาธารณสุขอำเภอศรีเทพ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ข้าราชการกระทรวงสาธารณสุข</a:t>
            </a: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2412A8DD-0543-F4C0-D7B6-32DB43154433}"/>
              </a:ext>
            </a:extLst>
          </p:cNvPr>
          <p:cNvSpPr txBox="1"/>
          <p:nvPr/>
        </p:nvSpPr>
        <p:spPr>
          <a:xfrm>
            <a:off x="9258737" y="10767704"/>
            <a:ext cx="2970611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นายเทียนชัย วิเศษโชค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ผอ.รพ.สต.วังขอน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ข้าราชการกระทรวงสาธารณสุข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4259C249-8B60-0164-D234-49FB1BE2F113}"/>
              </a:ext>
            </a:extLst>
          </p:cNvPr>
          <p:cNvSpPr txBox="1"/>
          <p:nvPr/>
        </p:nvSpPr>
        <p:spPr>
          <a:xfrm>
            <a:off x="12257756" y="10757239"/>
            <a:ext cx="3163011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นายถนอม  โพธิกุล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นายกองค์การบริหารส่วนตำบลประดู่งาม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ข้าราชการการเมือง</a:t>
            </a: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841AA597-8B1C-EB91-F144-A7880D5148F4}"/>
              </a:ext>
            </a:extLst>
          </p:cNvPr>
          <p:cNvSpPr txBox="1"/>
          <p:nvPr/>
        </p:nvSpPr>
        <p:spPr>
          <a:xfrm>
            <a:off x="18296646" y="10789322"/>
            <a:ext cx="283095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นางสาวกัญจน์ณ</a:t>
            </a:r>
            <a:r>
              <a:rPr lang="th-TH" sz="2200" b="0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ัฏฐ์</a:t>
            </a: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ภารฤทธิ์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กำนันตำบลศรีเทพ</a:t>
            </a:r>
            <a:endParaRPr lang="en-US" sz="2200" b="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ข้าราชการปกครองท้องถิ่น</a:t>
            </a: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D1F7C9D4-A0D1-DEE3-C0DE-2A2233AB4C6E}"/>
              </a:ext>
            </a:extLst>
          </p:cNvPr>
          <p:cNvSpPr txBox="1"/>
          <p:nvPr/>
        </p:nvSpPr>
        <p:spPr>
          <a:xfrm>
            <a:off x="15364970" y="10767733"/>
            <a:ext cx="2830956" cy="14260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นางสาวเสาวภา กุณฑล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กำนันตำบลสระกรวด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ข้าราชการปกครองท้องถิ่น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h-TH" sz="2000" b="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DD688A76-994B-A552-8147-CC56BFD29838}"/>
              </a:ext>
            </a:extLst>
          </p:cNvPr>
          <p:cNvSpPr txBox="1"/>
          <p:nvPr/>
        </p:nvSpPr>
        <p:spPr>
          <a:xfrm>
            <a:off x="21189326" y="10768736"/>
            <a:ext cx="298256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นายสุพาภรณ์ จิตรแก้ว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นายกองค์การบริหารส่วนตำบลศรีเทพ</a:t>
            </a:r>
            <a:endParaRPr lang="en-US" sz="2200" b="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2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ข้าราชการการเมือง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1A432A4-B50C-1ACC-3608-4F4051BB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924" y="9431368"/>
            <a:ext cx="1121257" cy="1368450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0325931E-D4A0-E05B-DBC0-5687B5BD681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96" y="9457055"/>
            <a:ext cx="1293565" cy="1455075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id="{F7E72C16-5B20-EC90-13D1-6A44D67A7F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108" y="6329874"/>
            <a:ext cx="1283887" cy="1511394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รูปภาพ 1026">
            <a:extLst>
              <a:ext uri="{FF2B5EF4-FFF2-40B4-BE49-F238E27FC236}">
                <a16:creationId xmlns:a16="http://schemas.microsoft.com/office/drawing/2014/main" id="{CFC95C0D-3FB3-DB33-044A-A95C73EEE4E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576" y="9455106"/>
            <a:ext cx="1293567" cy="1457024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6D13F13-427C-5D8F-C8C7-802E7435826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123675" y="9441227"/>
            <a:ext cx="1176899" cy="1409477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61C4D617-75D5-28DF-2165-779A6EC4171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34090" y="2779532"/>
            <a:ext cx="1419562" cy="1717133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E6BD1CAF-65B3-D102-B020-C94A848E3A2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097568" y="9450683"/>
            <a:ext cx="1212439" cy="1354147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0D1DF827-956D-1E4D-991E-5CAB21EC19B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181520" y="9431001"/>
            <a:ext cx="1293566" cy="1393475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CC4BED47-47B0-C72C-77C9-7BE78001B22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48" y="11816453"/>
            <a:ext cx="881002" cy="1031099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43ED0920-7C65-F42D-D533-06F8B593D246}"/>
              </a:ext>
            </a:extLst>
          </p:cNvPr>
          <p:cNvSpPr txBox="1"/>
          <p:nvPr/>
        </p:nvSpPr>
        <p:spPr>
          <a:xfrm>
            <a:off x="348759" y="12817000"/>
            <a:ext cx="297732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ร.ต.อ.หญิง ธิติมา พุทธศรี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 สว.อก.สภ.ศรีเทพ/เลขานุการ</a:t>
            </a:r>
            <a:endParaRPr lang="en-US" sz="1800" b="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รับราชการตำรวจ</a:t>
            </a:r>
          </a:p>
        </p:txBody>
      </p:sp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FFC4B153-5511-60EC-D9E7-91D3C9E7593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54" y="11853889"/>
            <a:ext cx="845672" cy="1020498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5C5062C7-9179-B1B6-2308-8C72B32D6F71}"/>
              </a:ext>
            </a:extLst>
          </p:cNvPr>
          <p:cNvSpPr txBox="1"/>
          <p:nvPr/>
        </p:nvSpPr>
        <p:spPr>
          <a:xfrm>
            <a:off x="3252137" y="12801461"/>
            <a:ext cx="297732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ด.ต.ธีรวัฒน์  หวนขุนทด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ผบ.หมู่(ป.).สภ.ศรีเทพ/ผู้ช่วยเลขานุการ</a:t>
            </a:r>
            <a:endParaRPr lang="en-US" sz="1800" b="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รับราชการตำรวจ</a:t>
            </a:r>
          </a:p>
        </p:txBody>
      </p:sp>
      <p:pic>
        <p:nvPicPr>
          <p:cNvPr id="63" name="รูปภาพ 62">
            <a:extLst>
              <a:ext uri="{FF2B5EF4-FFF2-40B4-BE49-F238E27FC236}">
                <a16:creationId xmlns:a16="http://schemas.microsoft.com/office/drawing/2014/main" id="{D15D65B3-AC41-D2C5-89E8-1B7B0FE4429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00615" y="11869035"/>
            <a:ext cx="839783" cy="991457"/>
          </a:xfrm>
          <a:prstGeom prst="ellipse">
            <a:avLst/>
          </a:prstGeom>
          <a:ln w="25400" cap="rnd">
            <a:solidFill>
              <a:srgbClr val="8311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" name="กล่องข้อความ 1023">
            <a:extLst>
              <a:ext uri="{FF2B5EF4-FFF2-40B4-BE49-F238E27FC236}">
                <a16:creationId xmlns:a16="http://schemas.microsoft.com/office/drawing/2014/main" id="{D5BB1567-9169-4B70-96FA-0CA9191AF480}"/>
              </a:ext>
            </a:extLst>
          </p:cNvPr>
          <p:cNvSpPr txBox="1"/>
          <p:nvPr/>
        </p:nvSpPr>
        <p:spPr>
          <a:xfrm>
            <a:off x="6207275" y="12812382"/>
            <a:ext cx="297732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ส.ต.ท.นิพง</a:t>
            </a:r>
            <a:r>
              <a:rPr lang="th-TH" sz="1800" b="0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ษ์</a:t>
            </a:r>
            <a:r>
              <a:rPr lang="th-TH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สันต์ อิ่มพิน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ผบ.หมู่(ป.).สภ.ศรีเทพ/ผู้ช่วยเลขานุการ</a:t>
            </a:r>
            <a:endParaRPr lang="en-US" sz="1800" b="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อาชีพ</a:t>
            </a:r>
            <a:r>
              <a:rPr lang="en-US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1800" b="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รับราชการตำรวจ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424</Words>
  <Application>Microsoft Office PowerPoint</Application>
  <PresentationFormat>กำหนดเอง</PresentationFormat>
  <Paragraphs>84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Calibri</vt:lpstr>
      <vt:lpstr>Helvetica Neue</vt:lpstr>
      <vt:lpstr>Helvetica Neue Light</vt:lpstr>
      <vt:lpstr>Helvetica Neue Medium</vt:lpstr>
      <vt:lpstr>TH SarabunIT๙</vt:lpstr>
      <vt:lpstr>White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46</cp:revision>
  <dcterms:modified xsi:type="dcterms:W3CDTF">2025-04-02T22:35:40Z</dcterms:modified>
</cp:coreProperties>
</file>